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66" r:id="rId11"/>
    <p:sldId id="272" r:id="rId12"/>
    <p:sldId id="273" r:id="rId13"/>
    <p:sldId id="268" r:id="rId14"/>
    <p:sldId id="279" r:id="rId15"/>
    <p:sldId id="278" r:id="rId16"/>
    <p:sldId id="286" r:id="rId17"/>
    <p:sldId id="285" r:id="rId18"/>
    <p:sldId id="287" r:id="rId19"/>
    <p:sldId id="274" r:id="rId20"/>
    <p:sldId id="275" r:id="rId21"/>
    <p:sldId id="271" r:id="rId22"/>
    <p:sldId id="269" r:id="rId23"/>
    <p:sldId id="289" r:id="rId24"/>
    <p:sldId id="288" r:id="rId25"/>
    <p:sldId id="25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99" d="100"/>
          <a:sy n="99" d="100"/>
        </p:scale>
        <p:origin x="109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DC785D-A296-4DFC-B641-9F37E4BE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62" y="778225"/>
            <a:ext cx="6681076" cy="54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entágono 12">
            <a:extLst>
              <a:ext uri="{FF2B5EF4-FFF2-40B4-BE49-F238E27FC236}">
                <a16:creationId xmlns:a16="http://schemas.microsoft.com/office/drawing/2014/main" id="{12C2A9A7-08EA-4F45-8EAC-104EFF484834}"/>
              </a:ext>
            </a:extLst>
          </p:cNvPr>
          <p:cNvSpPr/>
          <p:nvPr/>
        </p:nvSpPr>
        <p:spPr>
          <a:xfrm>
            <a:off x="4173505" y="1129615"/>
            <a:ext cx="2427358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1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Cadastro</a:t>
            </a:r>
          </a:p>
        </p:txBody>
      </p:sp>
      <p:sp>
        <p:nvSpPr>
          <p:cNvPr id="18" name="Seta: Pentágono 13">
            <a:extLst>
              <a:ext uri="{FF2B5EF4-FFF2-40B4-BE49-F238E27FC236}">
                <a16:creationId xmlns:a16="http://schemas.microsoft.com/office/drawing/2014/main" id="{F9ACB6E5-9578-1D48-96CA-5C874503A74C}"/>
              </a:ext>
            </a:extLst>
          </p:cNvPr>
          <p:cNvSpPr/>
          <p:nvPr/>
        </p:nvSpPr>
        <p:spPr>
          <a:xfrm>
            <a:off x="6788159" y="1129613"/>
            <a:ext cx="2216064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2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MemoryLine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77"/>
            </a:endParaRPr>
          </a:p>
        </p:txBody>
      </p:sp>
      <p:sp>
        <p:nvSpPr>
          <p:cNvPr id="21" name="Seta: Pentágono 14">
            <a:extLst>
              <a:ext uri="{FF2B5EF4-FFF2-40B4-BE49-F238E27FC236}">
                <a16:creationId xmlns:a16="http://schemas.microsoft.com/office/drawing/2014/main" id="{19C4EA19-F1F4-4F40-BC4F-D10D2140ACAB}"/>
              </a:ext>
            </a:extLst>
          </p:cNvPr>
          <p:cNvSpPr/>
          <p:nvPr/>
        </p:nvSpPr>
        <p:spPr>
          <a:xfrm>
            <a:off x="9201004" y="1129613"/>
            <a:ext cx="2370302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3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Momentos</a:t>
            </a:r>
          </a:p>
        </p:txBody>
      </p:sp>
      <p:sp>
        <p:nvSpPr>
          <p:cNvPr id="38" name="Retângulo 26">
            <a:extLst>
              <a:ext uri="{FF2B5EF4-FFF2-40B4-BE49-F238E27FC236}">
                <a16:creationId xmlns:a16="http://schemas.microsoft.com/office/drawing/2014/main" id="{92C23665-80F7-F648-9B67-4DDBB69E1F02}"/>
              </a:ext>
            </a:extLst>
          </p:cNvPr>
          <p:cNvSpPr/>
          <p:nvPr/>
        </p:nvSpPr>
        <p:spPr>
          <a:xfrm>
            <a:off x="4173472" y="2008695"/>
            <a:ext cx="242741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Criar conta</a:t>
            </a:r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73857411-A251-A040-997A-1E3FB5DD0983}"/>
              </a:ext>
            </a:extLst>
          </p:cNvPr>
          <p:cNvSpPr/>
          <p:nvPr/>
        </p:nvSpPr>
        <p:spPr>
          <a:xfrm>
            <a:off x="9201004" y="2008694"/>
            <a:ext cx="2370301" cy="70414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Postar momentos com os amigos</a:t>
            </a:r>
          </a:p>
        </p:txBody>
      </p:sp>
      <p:sp>
        <p:nvSpPr>
          <p:cNvPr id="41" name="Retângulo 29">
            <a:extLst>
              <a:ext uri="{FF2B5EF4-FFF2-40B4-BE49-F238E27FC236}">
                <a16:creationId xmlns:a16="http://schemas.microsoft.com/office/drawing/2014/main" id="{3F4306F5-4148-6F44-B005-72C44ED2B5D4}"/>
              </a:ext>
            </a:extLst>
          </p:cNvPr>
          <p:cNvSpPr/>
          <p:nvPr/>
        </p:nvSpPr>
        <p:spPr>
          <a:xfrm>
            <a:off x="6782220" y="2008695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Criar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com os amigos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42" name="Retângulo 22">
            <a:extLst>
              <a:ext uri="{FF2B5EF4-FFF2-40B4-BE49-F238E27FC236}">
                <a16:creationId xmlns:a16="http://schemas.microsoft.com/office/drawing/2014/main" id="{48377354-825E-954F-9E12-9BD4DAE61556}"/>
              </a:ext>
            </a:extLst>
          </p:cNvPr>
          <p:cNvSpPr/>
          <p:nvPr/>
        </p:nvSpPr>
        <p:spPr>
          <a:xfrm>
            <a:off x="4173547" y="3766858"/>
            <a:ext cx="242735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Será que essa rede social é diferente das demais?</a:t>
            </a:r>
            <a:r>
              <a:rPr lang="pt-BR" sz="1600" dirty="0">
                <a:latin typeface="Montserrat" pitchFamily="2" charset="77"/>
              </a:rPr>
              <a:t> 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43" name="Retângulo 23">
            <a:extLst>
              <a:ext uri="{FF2B5EF4-FFF2-40B4-BE49-F238E27FC236}">
                <a16:creationId xmlns:a16="http://schemas.microsoft.com/office/drawing/2014/main" id="{0E0C2DC4-3646-8D44-A006-038E74440FDF}"/>
              </a:ext>
            </a:extLst>
          </p:cNvPr>
          <p:cNvSpPr/>
          <p:nvPr/>
        </p:nvSpPr>
        <p:spPr>
          <a:xfrm>
            <a:off x="4173503" y="4624645"/>
            <a:ext cx="242735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Recomendações</a:t>
            </a:r>
          </a:p>
        </p:txBody>
      </p:sp>
      <p:pic>
        <p:nvPicPr>
          <p:cNvPr id="44" name="Imagem 24" descr="Uma imagem contendo quarto&#10;&#10;Descrição gerada automaticamente">
            <a:extLst>
              <a:ext uri="{FF2B5EF4-FFF2-40B4-BE49-F238E27FC236}">
                <a16:creationId xmlns:a16="http://schemas.microsoft.com/office/drawing/2014/main" id="{93C1B599-E1CC-3240-96CE-87D96C82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58" y="2914116"/>
            <a:ext cx="651133" cy="651133"/>
          </a:xfrm>
          <a:prstGeom prst="rect">
            <a:avLst/>
          </a:prstGeom>
        </p:spPr>
      </p:pic>
      <p:pic>
        <p:nvPicPr>
          <p:cNvPr id="45" name="Imagem 25" descr="Uma imagem contendo quarto&#10;&#10;Descrição gerada automaticamente">
            <a:extLst>
              <a:ext uri="{FF2B5EF4-FFF2-40B4-BE49-F238E27FC236}">
                <a16:creationId xmlns:a16="http://schemas.microsoft.com/office/drawing/2014/main" id="{DBFD6087-41E9-ED43-900E-2BBF55610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03" y="2922946"/>
            <a:ext cx="642305" cy="642305"/>
          </a:xfrm>
          <a:prstGeom prst="rect">
            <a:avLst/>
          </a:prstGeom>
        </p:spPr>
      </p:pic>
      <p:pic>
        <p:nvPicPr>
          <p:cNvPr id="46" name="Imagem 30" descr="Uma imagem contendo capacete, abajur, desenho, luz&#10;&#10;Descrição gerada automaticamente">
            <a:extLst>
              <a:ext uri="{FF2B5EF4-FFF2-40B4-BE49-F238E27FC236}">
                <a16:creationId xmlns:a16="http://schemas.microsoft.com/office/drawing/2014/main" id="{089D9F49-46C5-5A4B-94A6-7E4BB4D3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6" y="2917563"/>
            <a:ext cx="642305" cy="642305"/>
          </a:xfrm>
          <a:prstGeom prst="rect">
            <a:avLst/>
          </a:prstGeom>
        </p:spPr>
      </p:pic>
      <p:pic>
        <p:nvPicPr>
          <p:cNvPr id="47" name="Imagem 31" descr="Uma imagem contendo abajur, luz&#10;&#10;Descrição gerada automaticamente">
            <a:extLst>
              <a:ext uri="{FF2B5EF4-FFF2-40B4-BE49-F238E27FC236}">
                <a16:creationId xmlns:a16="http://schemas.microsoft.com/office/drawing/2014/main" id="{3E88E8DE-71EC-974E-A9AA-4AA5EFB2A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54" y="2913794"/>
            <a:ext cx="667599" cy="667599"/>
          </a:xfrm>
          <a:prstGeom prst="rect">
            <a:avLst/>
          </a:prstGeom>
        </p:spPr>
      </p:pic>
      <p:sp>
        <p:nvSpPr>
          <p:cNvPr id="49" name="Retângulo 33">
            <a:extLst>
              <a:ext uri="{FF2B5EF4-FFF2-40B4-BE49-F238E27FC236}">
                <a16:creationId xmlns:a16="http://schemas.microsoft.com/office/drawing/2014/main" id="{FF48E617-057B-F045-B438-B76F29274185}"/>
              </a:ext>
            </a:extLst>
          </p:cNvPr>
          <p:cNvSpPr/>
          <p:nvPr/>
        </p:nvSpPr>
        <p:spPr>
          <a:xfrm>
            <a:off x="4190129" y="5524686"/>
            <a:ext cx="2413793" cy="71264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Não precisar confirmar o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email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0" name="Retângulo 34">
            <a:extLst>
              <a:ext uri="{FF2B5EF4-FFF2-40B4-BE49-F238E27FC236}">
                <a16:creationId xmlns:a16="http://schemas.microsoft.com/office/drawing/2014/main" id="{0F0F7642-4070-2047-91C6-8C4CE6BD56EF}"/>
              </a:ext>
            </a:extLst>
          </p:cNvPr>
          <p:cNvSpPr/>
          <p:nvPr/>
        </p:nvSpPr>
        <p:spPr>
          <a:xfrm>
            <a:off x="6783840" y="4627502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  <a:p>
            <a:pPr algn="ctr" defTabSz="927246"/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1" name="Retângulo 35">
            <a:extLst>
              <a:ext uri="{FF2B5EF4-FFF2-40B4-BE49-F238E27FC236}">
                <a16:creationId xmlns:a16="http://schemas.microsoft.com/office/drawing/2014/main" id="{CDFD4251-FC73-0A4E-963B-4324A3D7E1A9}"/>
              </a:ext>
            </a:extLst>
          </p:cNvPr>
          <p:cNvSpPr/>
          <p:nvPr/>
        </p:nvSpPr>
        <p:spPr>
          <a:xfrm>
            <a:off x="6783840" y="5524687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Customização visual da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2" name="Retângulo 36">
            <a:extLst>
              <a:ext uri="{FF2B5EF4-FFF2-40B4-BE49-F238E27FC236}">
                <a16:creationId xmlns:a16="http://schemas.microsoft.com/office/drawing/2014/main" id="{615F22E8-252D-6945-A3FE-525207497DC5}"/>
              </a:ext>
            </a:extLst>
          </p:cNvPr>
          <p:cNvSpPr/>
          <p:nvPr/>
        </p:nvSpPr>
        <p:spPr>
          <a:xfrm>
            <a:off x="6783840" y="3766858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Quais amigos eu devo por na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?</a:t>
            </a:r>
          </a:p>
        </p:txBody>
      </p:sp>
      <p:sp>
        <p:nvSpPr>
          <p:cNvPr id="53" name="Retângulo 37">
            <a:extLst>
              <a:ext uri="{FF2B5EF4-FFF2-40B4-BE49-F238E27FC236}">
                <a16:creationId xmlns:a16="http://schemas.microsoft.com/office/drawing/2014/main" id="{BFF9D0FC-172D-BF45-8974-12B8155C56CB}"/>
              </a:ext>
            </a:extLst>
          </p:cNvPr>
          <p:cNvSpPr/>
          <p:nvPr/>
        </p:nvSpPr>
        <p:spPr>
          <a:xfrm>
            <a:off x="9201004" y="3766857"/>
            <a:ext cx="2370301" cy="70414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Minhas lembranças com meus amigos estão salvas</a:t>
            </a:r>
          </a:p>
        </p:txBody>
      </p:sp>
      <p:sp>
        <p:nvSpPr>
          <p:cNvPr id="54" name="Retângulo 38">
            <a:extLst>
              <a:ext uri="{FF2B5EF4-FFF2-40B4-BE49-F238E27FC236}">
                <a16:creationId xmlns:a16="http://schemas.microsoft.com/office/drawing/2014/main" id="{95DCC714-478E-1040-8252-A70A86B3E712}"/>
              </a:ext>
            </a:extLst>
          </p:cNvPr>
          <p:cNvSpPr/>
          <p:nvPr/>
        </p:nvSpPr>
        <p:spPr>
          <a:xfrm>
            <a:off x="9201006" y="4629700"/>
            <a:ext cx="2370301" cy="69403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55" name="Retângulo 39">
            <a:extLst>
              <a:ext uri="{FF2B5EF4-FFF2-40B4-BE49-F238E27FC236}">
                <a16:creationId xmlns:a16="http://schemas.microsoft.com/office/drawing/2014/main" id="{3D265DDE-0296-1945-8E3F-F287A68F5A58}"/>
              </a:ext>
            </a:extLst>
          </p:cNvPr>
          <p:cNvSpPr/>
          <p:nvPr/>
        </p:nvSpPr>
        <p:spPr>
          <a:xfrm>
            <a:off x="9201004" y="5524686"/>
            <a:ext cx="2370301" cy="70232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Inserir momentos em dias passados</a:t>
            </a:r>
          </a:p>
        </p:txBody>
      </p:sp>
      <p:grpSp>
        <p:nvGrpSpPr>
          <p:cNvPr id="66" name="Agrupar 3">
            <a:extLst>
              <a:ext uri="{FF2B5EF4-FFF2-40B4-BE49-F238E27FC236}">
                <a16:creationId xmlns:a16="http://schemas.microsoft.com/office/drawing/2014/main" id="{503D357F-90A2-1849-A516-B9B7BBCDEB26}"/>
              </a:ext>
            </a:extLst>
          </p:cNvPr>
          <p:cNvGrpSpPr/>
          <p:nvPr/>
        </p:nvGrpSpPr>
        <p:grpSpPr>
          <a:xfrm>
            <a:off x="594374" y="1129615"/>
            <a:ext cx="3414396" cy="5107716"/>
            <a:chOff x="194791" y="403775"/>
            <a:chExt cx="2309869" cy="6258576"/>
          </a:xfrm>
          <a:solidFill>
            <a:schemeClr val="bg1"/>
          </a:solidFill>
        </p:grpSpPr>
        <p:sp>
          <p:nvSpPr>
            <p:cNvPr id="67" name="Retângulo 7">
              <a:extLst>
                <a:ext uri="{FF2B5EF4-FFF2-40B4-BE49-F238E27FC236}">
                  <a16:creationId xmlns:a16="http://schemas.microsoft.com/office/drawing/2014/main" id="{D92FC406-1B05-4F4C-BFA0-B7B2E3F395FA}"/>
                </a:ext>
              </a:extLst>
            </p:cNvPr>
            <p:cNvSpPr/>
            <p:nvPr/>
          </p:nvSpPr>
          <p:spPr>
            <a:xfrm>
              <a:off x="225286" y="2558083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8" name="Retângulo 8">
              <a:extLst>
                <a:ext uri="{FF2B5EF4-FFF2-40B4-BE49-F238E27FC236}">
                  <a16:creationId xmlns:a16="http://schemas.microsoft.com/office/drawing/2014/main" id="{0574CC28-F323-824A-B360-46AE750F85D2}"/>
                </a:ext>
              </a:extLst>
            </p:cNvPr>
            <p:cNvSpPr/>
            <p:nvPr/>
          </p:nvSpPr>
          <p:spPr>
            <a:xfrm>
              <a:off x="225286" y="1480929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9" name="Retângulo 9">
              <a:extLst>
                <a:ext uri="{FF2B5EF4-FFF2-40B4-BE49-F238E27FC236}">
                  <a16:creationId xmlns:a16="http://schemas.microsoft.com/office/drawing/2014/main" id="{0D1B452D-1E81-8941-8A1C-B9C2093F6F74}"/>
                </a:ext>
              </a:extLst>
            </p:cNvPr>
            <p:cNvSpPr/>
            <p:nvPr/>
          </p:nvSpPr>
          <p:spPr>
            <a:xfrm>
              <a:off x="225286" y="4689614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0" name="Retângulo 10">
              <a:extLst>
                <a:ext uri="{FF2B5EF4-FFF2-40B4-BE49-F238E27FC236}">
                  <a16:creationId xmlns:a16="http://schemas.microsoft.com/office/drawing/2014/main" id="{DDFD7F43-2646-C74B-830C-B38500F00B5E}"/>
                </a:ext>
              </a:extLst>
            </p:cNvPr>
            <p:cNvSpPr/>
            <p:nvPr/>
          </p:nvSpPr>
          <p:spPr>
            <a:xfrm>
              <a:off x="225286" y="5789134"/>
              <a:ext cx="2279374" cy="8732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1" name="Retângulo 11">
              <a:extLst>
                <a:ext uri="{FF2B5EF4-FFF2-40B4-BE49-F238E27FC236}">
                  <a16:creationId xmlns:a16="http://schemas.microsoft.com/office/drawing/2014/main" id="{726CBCBA-A21D-3446-B848-2CBF6299AFFF}"/>
                </a:ext>
              </a:extLst>
            </p:cNvPr>
            <p:cNvSpPr/>
            <p:nvPr/>
          </p:nvSpPr>
          <p:spPr>
            <a:xfrm>
              <a:off x="225286" y="3635237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72" name="Agrupar 2">
              <a:extLst>
                <a:ext uri="{FF2B5EF4-FFF2-40B4-BE49-F238E27FC236}">
                  <a16:creationId xmlns:a16="http://schemas.microsoft.com/office/drawing/2014/main" id="{C4083F0B-0451-9E40-BAEE-C298BE68B7A5}"/>
                </a:ext>
              </a:extLst>
            </p:cNvPr>
            <p:cNvGrpSpPr/>
            <p:nvPr/>
          </p:nvGrpSpPr>
          <p:grpSpPr>
            <a:xfrm>
              <a:off x="225286" y="403775"/>
              <a:ext cx="2279374" cy="848139"/>
              <a:chOff x="225286" y="403775"/>
              <a:chExt cx="2279374" cy="848139"/>
            </a:xfrm>
            <a:grpFill/>
          </p:grpSpPr>
          <p:sp>
            <p:nvSpPr>
              <p:cNvPr id="78" name="Retângulo 1">
                <a:extLst>
                  <a:ext uri="{FF2B5EF4-FFF2-40B4-BE49-F238E27FC236}">
                    <a16:creationId xmlns:a16="http://schemas.microsoft.com/office/drawing/2014/main" id="{B4E3D883-B2CD-EA45-AE86-BF11BA8346AE}"/>
                  </a:ext>
                </a:extLst>
              </p:cNvPr>
              <p:cNvSpPr/>
              <p:nvPr/>
            </p:nvSpPr>
            <p:spPr>
              <a:xfrm>
                <a:off x="225286" y="403775"/>
                <a:ext cx="2279374" cy="84813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endParaRPr>
              </a:p>
            </p:txBody>
          </p:sp>
          <p:sp>
            <p:nvSpPr>
              <p:cNvPr id="79" name="CaixaDeTexto 16">
                <a:extLst>
                  <a:ext uri="{FF2B5EF4-FFF2-40B4-BE49-F238E27FC236}">
                    <a16:creationId xmlns:a16="http://schemas.microsoft.com/office/drawing/2014/main" id="{2947DFDC-07DA-1841-AD02-3610D47EED87}"/>
                  </a:ext>
                </a:extLst>
              </p:cNvPr>
              <p:cNvSpPr txBox="1"/>
              <p:nvPr/>
            </p:nvSpPr>
            <p:spPr>
              <a:xfrm>
                <a:off x="225287" y="424890"/>
                <a:ext cx="2279373" cy="71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Fases</a:t>
                </a:r>
              </a:p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(utilizador)</a:t>
                </a:r>
              </a:p>
            </p:txBody>
          </p:sp>
        </p:grpSp>
        <p:sp>
          <p:nvSpPr>
            <p:cNvPr id="73" name="CaixaDeTexto 17">
              <a:extLst>
                <a:ext uri="{FF2B5EF4-FFF2-40B4-BE49-F238E27FC236}">
                  <a16:creationId xmlns:a16="http://schemas.microsoft.com/office/drawing/2014/main" id="{EE2313CF-334C-2940-8A69-D9FDF31FE847}"/>
                </a:ext>
              </a:extLst>
            </p:cNvPr>
            <p:cNvSpPr txBox="1"/>
            <p:nvPr/>
          </p:nvSpPr>
          <p:spPr>
            <a:xfrm>
              <a:off x="225286" y="1515992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Faz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(ações do usuário)</a:t>
              </a:r>
              <a:r>
                <a:rPr lang="pt-B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)</a:t>
              </a:r>
            </a:p>
          </p:txBody>
        </p:sp>
        <p:sp>
          <p:nvSpPr>
            <p:cNvPr id="74" name="CaixaDeTexto 18">
              <a:extLst>
                <a:ext uri="{FF2B5EF4-FFF2-40B4-BE49-F238E27FC236}">
                  <a16:creationId xmlns:a16="http://schemas.microsoft.com/office/drawing/2014/main" id="{B524E125-AEBD-5840-A948-881758833E0A}"/>
                </a:ext>
              </a:extLst>
            </p:cNvPr>
            <p:cNvSpPr txBox="1"/>
            <p:nvPr/>
          </p:nvSpPr>
          <p:spPr>
            <a:xfrm>
              <a:off x="225287" y="2593146"/>
              <a:ext cx="2279373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Sente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(dores do usuário)</a:t>
              </a:r>
            </a:p>
          </p:txBody>
        </p:sp>
        <p:sp>
          <p:nvSpPr>
            <p:cNvPr id="75" name="CaixaDeTexto 19">
              <a:extLst>
                <a:ext uri="{FF2B5EF4-FFF2-40B4-BE49-F238E27FC236}">
                  <a16:creationId xmlns:a16="http://schemas.microsoft.com/office/drawing/2014/main" id="{6D0217EC-CBBB-154A-BEF1-83ABE3D7E9B4}"/>
                </a:ext>
              </a:extLst>
            </p:cNvPr>
            <p:cNvSpPr txBox="1"/>
            <p:nvPr/>
          </p:nvSpPr>
          <p:spPr>
            <a:xfrm>
              <a:off x="194791" y="3670300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Pensa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(usuário)</a:t>
              </a:r>
            </a:p>
          </p:txBody>
        </p:sp>
        <p:sp>
          <p:nvSpPr>
            <p:cNvPr id="76" name="CaixaDeTexto 20">
              <a:extLst>
                <a:ext uri="{FF2B5EF4-FFF2-40B4-BE49-F238E27FC236}">
                  <a16:creationId xmlns:a16="http://schemas.microsoft.com/office/drawing/2014/main" id="{711FCB9D-1D69-D740-B439-F085D864C2EE}"/>
                </a:ext>
              </a:extLst>
            </p:cNvPr>
            <p:cNvSpPr txBox="1"/>
            <p:nvPr/>
          </p:nvSpPr>
          <p:spPr>
            <a:xfrm>
              <a:off x="194791" y="4726339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Canal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(ponto de contato)</a:t>
              </a:r>
            </a:p>
          </p:txBody>
        </p:sp>
        <p:sp>
          <p:nvSpPr>
            <p:cNvPr id="77" name="CaixaDeTexto 21">
              <a:extLst>
                <a:ext uri="{FF2B5EF4-FFF2-40B4-BE49-F238E27FC236}">
                  <a16:creationId xmlns:a16="http://schemas.microsoft.com/office/drawing/2014/main" id="{62724358-D508-D040-9900-6D9E11F92C11}"/>
                </a:ext>
              </a:extLst>
            </p:cNvPr>
            <p:cNvSpPr txBox="1"/>
            <p:nvPr/>
          </p:nvSpPr>
          <p:spPr>
            <a:xfrm>
              <a:off x="225286" y="5817391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Proposta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(mudanças)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8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Seta: Pentágono 15">
            <a:extLst>
              <a:ext uri="{FF2B5EF4-FFF2-40B4-BE49-F238E27FC236}">
                <a16:creationId xmlns:a16="http://schemas.microsoft.com/office/drawing/2014/main" id="{1E56E5A8-5938-6148-8533-C8F58DDAB8A1}"/>
              </a:ext>
            </a:extLst>
          </p:cNvPr>
          <p:cNvSpPr/>
          <p:nvPr/>
        </p:nvSpPr>
        <p:spPr>
          <a:xfrm>
            <a:off x="4223943" y="1129613"/>
            <a:ext cx="2962147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4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Interação</a:t>
            </a:r>
          </a:p>
        </p:txBody>
      </p:sp>
      <p:grpSp>
        <p:nvGrpSpPr>
          <p:cNvPr id="67" name="Agrupar 3">
            <a:extLst>
              <a:ext uri="{FF2B5EF4-FFF2-40B4-BE49-F238E27FC236}">
                <a16:creationId xmlns:a16="http://schemas.microsoft.com/office/drawing/2014/main" id="{59B07033-E57C-AA48-ACAA-A160EF769A6E}"/>
              </a:ext>
            </a:extLst>
          </p:cNvPr>
          <p:cNvGrpSpPr/>
          <p:nvPr/>
        </p:nvGrpSpPr>
        <p:grpSpPr>
          <a:xfrm>
            <a:off x="594374" y="1129615"/>
            <a:ext cx="3414396" cy="5107716"/>
            <a:chOff x="194791" y="403775"/>
            <a:chExt cx="2309869" cy="6258576"/>
          </a:xfrm>
          <a:solidFill>
            <a:schemeClr val="bg1"/>
          </a:solidFill>
        </p:grpSpPr>
        <p:sp>
          <p:nvSpPr>
            <p:cNvPr id="68" name="Retângulo 7">
              <a:extLst>
                <a:ext uri="{FF2B5EF4-FFF2-40B4-BE49-F238E27FC236}">
                  <a16:creationId xmlns:a16="http://schemas.microsoft.com/office/drawing/2014/main" id="{21AD5C96-A860-464F-9F00-30B472FCC784}"/>
                </a:ext>
              </a:extLst>
            </p:cNvPr>
            <p:cNvSpPr/>
            <p:nvPr/>
          </p:nvSpPr>
          <p:spPr>
            <a:xfrm>
              <a:off x="225286" y="2558083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9" name="Retângulo 8">
              <a:extLst>
                <a:ext uri="{FF2B5EF4-FFF2-40B4-BE49-F238E27FC236}">
                  <a16:creationId xmlns:a16="http://schemas.microsoft.com/office/drawing/2014/main" id="{6DFE51F0-1731-554B-A5F6-635722230A24}"/>
                </a:ext>
              </a:extLst>
            </p:cNvPr>
            <p:cNvSpPr/>
            <p:nvPr/>
          </p:nvSpPr>
          <p:spPr>
            <a:xfrm>
              <a:off x="225286" y="1480929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0" name="Retângulo 9">
              <a:extLst>
                <a:ext uri="{FF2B5EF4-FFF2-40B4-BE49-F238E27FC236}">
                  <a16:creationId xmlns:a16="http://schemas.microsoft.com/office/drawing/2014/main" id="{587D6A9B-EA43-4341-8908-B8EE969E8180}"/>
                </a:ext>
              </a:extLst>
            </p:cNvPr>
            <p:cNvSpPr/>
            <p:nvPr/>
          </p:nvSpPr>
          <p:spPr>
            <a:xfrm>
              <a:off x="225286" y="4689614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1" name="Retângulo 10">
              <a:extLst>
                <a:ext uri="{FF2B5EF4-FFF2-40B4-BE49-F238E27FC236}">
                  <a16:creationId xmlns:a16="http://schemas.microsoft.com/office/drawing/2014/main" id="{C2BBC74E-3186-944A-8751-591E95A1CEEA}"/>
                </a:ext>
              </a:extLst>
            </p:cNvPr>
            <p:cNvSpPr/>
            <p:nvPr/>
          </p:nvSpPr>
          <p:spPr>
            <a:xfrm>
              <a:off x="225286" y="5789134"/>
              <a:ext cx="2279374" cy="8732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2" name="Retângulo 11">
              <a:extLst>
                <a:ext uri="{FF2B5EF4-FFF2-40B4-BE49-F238E27FC236}">
                  <a16:creationId xmlns:a16="http://schemas.microsoft.com/office/drawing/2014/main" id="{67779D92-AF85-C14F-83F4-37249BE01DBB}"/>
                </a:ext>
              </a:extLst>
            </p:cNvPr>
            <p:cNvSpPr/>
            <p:nvPr/>
          </p:nvSpPr>
          <p:spPr>
            <a:xfrm>
              <a:off x="225286" y="3635237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73" name="Agrupar 2">
              <a:extLst>
                <a:ext uri="{FF2B5EF4-FFF2-40B4-BE49-F238E27FC236}">
                  <a16:creationId xmlns:a16="http://schemas.microsoft.com/office/drawing/2014/main" id="{E76182D6-9C5A-7E46-995B-403023806BC7}"/>
                </a:ext>
              </a:extLst>
            </p:cNvPr>
            <p:cNvGrpSpPr/>
            <p:nvPr/>
          </p:nvGrpSpPr>
          <p:grpSpPr>
            <a:xfrm>
              <a:off x="225286" y="403775"/>
              <a:ext cx="2279374" cy="848139"/>
              <a:chOff x="225286" y="403775"/>
              <a:chExt cx="2279374" cy="848139"/>
            </a:xfrm>
            <a:grpFill/>
          </p:grpSpPr>
          <p:sp>
            <p:nvSpPr>
              <p:cNvPr id="79" name="Retângulo 1">
                <a:extLst>
                  <a:ext uri="{FF2B5EF4-FFF2-40B4-BE49-F238E27FC236}">
                    <a16:creationId xmlns:a16="http://schemas.microsoft.com/office/drawing/2014/main" id="{6215CB5A-2F8C-E541-A3AF-7140A9E9B60C}"/>
                  </a:ext>
                </a:extLst>
              </p:cNvPr>
              <p:cNvSpPr/>
              <p:nvPr/>
            </p:nvSpPr>
            <p:spPr>
              <a:xfrm>
                <a:off x="225286" y="403775"/>
                <a:ext cx="2279374" cy="84813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endParaRPr>
              </a:p>
            </p:txBody>
          </p:sp>
          <p:sp>
            <p:nvSpPr>
              <p:cNvPr id="80" name="CaixaDeTexto 16">
                <a:extLst>
                  <a:ext uri="{FF2B5EF4-FFF2-40B4-BE49-F238E27FC236}">
                    <a16:creationId xmlns:a16="http://schemas.microsoft.com/office/drawing/2014/main" id="{67456CCB-47E6-AC4B-AF83-AB6861AFF03A}"/>
                  </a:ext>
                </a:extLst>
              </p:cNvPr>
              <p:cNvSpPr txBox="1"/>
              <p:nvPr/>
            </p:nvSpPr>
            <p:spPr>
              <a:xfrm>
                <a:off x="225287" y="424890"/>
                <a:ext cx="2279373" cy="71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Fases</a:t>
                </a:r>
              </a:p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(utilizador)</a:t>
                </a:r>
              </a:p>
            </p:txBody>
          </p:sp>
        </p:grpSp>
        <p:sp>
          <p:nvSpPr>
            <p:cNvPr id="74" name="CaixaDeTexto 17">
              <a:extLst>
                <a:ext uri="{FF2B5EF4-FFF2-40B4-BE49-F238E27FC236}">
                  <a16:creationId xmlns:a16="http://schemas.microsoft.com/office/drawing/2014/main" id="{B1887382-A66A-7747-B751-C921B47B6EB2}"/>
                </a:ext>
              </a:extLst>
            </p:cNvPr>
            <p:cNvSpPr txBox="1"/>
            <p:nvPr/>
          </p:nvSpPr>
          <p:spPr>
            <a:xfrm>
              <a:off x="225286" y="1515992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Faz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(ações do usuário)</a:t>
              </a:r>
              <a:r>
                <a:rPr lang="pt-B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)</a:t>
              </a:r>
            </a:p>
          </p:txBody>
        </p:sp>
        <p:sp>
          <p:nvSpPr>
            <p:cNvPr id="75" name="CaixaDeTexto 18">
              <a:extLst>
                <a:ext uri="{FF2B5EF4-FFF2-40B4-BE49-F238E27FC236}">
                  <a16:creationId xmlns:a16="http://schemas.microsoft.com/office/drawing/2014/main" id="{84DF0E5F-5183-7340-A753-AD16AFB28287}"/>
                </a:ext>
              </a:extLst>
            </p:cNvPr>
            <p:cNvSpPr txBox="1"/>
            <p:nvPr/>
          </p:nvSpPr>
          <p:spPr>
            <a:xfrm>
              <a:off x="225287" y="2593146"/>
              <a:ext cx="2279373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Sente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(dores do usuário)</a:t>
              </a:r>
            </a:p>
          </p:txBody>
        </p:sp>
        <p:sp>
          <p:nvSpPr>
            <p:cNvPr id="76" name="CaixaDeTexto 19">
              <a:extLst>
                <a:ext uri="{FF2B5EF4-FFF2-40B4-BE49-F238E27FC236}">
                  <a16:creationId xmlns:a16="http://schemas.microsoft.com/office/drawing/2014/main" id="{F1F8835F-7DEA-F44F-9A53-ACB5C4A6B2AF}"/>
                </a:ext>
              </a:extLst>
            </p:cNvPr>
            <p:cNvSpPr txBox="1"/>
            <p:nvPr/>
          </p:nvSpPr>
          <p:spPr>
            <a:xfrm>
              <a:off x="194791" y="3670300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Pensa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(usuário)</a:t>
              </a:r>
            </a:p>
          </p:txBody>
        </p:sp>
        <p:sp>
          <p:nvSpPr>
            <p:cNvPr id="77" name="CaixaDeTexto 20">
              <a:extLst>
                <a:ext uri="{FF2B5EF4-FFF2-40B4-BE49-F238E27FC236}">
                  <a16:creationId xmlns:a16="http://schemas.microsoft.com/office/drawing/2014/main" id="{EBAF5AA8-7DA9-9941-83A8-B9C85C53CC22}"/>
                </a:ext>
              </a:extLst>
            </p:cNvPr>
            <p:cNvSpPr txBox="1"/>
            <p:nvPr/>
          </p:nvSpPr>
          <p:spPr>
            <a:xfrm>
              <a:off x="194791" y="4726339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Canal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(ponto de contato)</a:t>
              </a:r>
            </a:p>
          </p:txBody>
        </p:sp>
        <p:sp>
          <p:nvSpPr>
            <p:cNvPr id="78" name="CaixaDeTexto 21">
              <a:extLst>
                <a:ext uri="{FF2B5EF4-FFF2-40B4-BE49-F238E27FC236}">
                  <a16:creationId xmlns:a16="http://schemas.microsoft.com/office/drawing/2014/main" id="{6FF13C27-71FF-784C-8B47-880268DD2B1E}"/>
                </a:ext>
              </a:extLst>
            </p:cNvPr>
            <p:cNvSpPr txBox="1"/>
            <p:nvPr/>
          </p:nvSpPr>
          <p:spPr>
            <a:xfrm>
              <a:off x="225286" y="5817391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Proposta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(mudanças)</a:t>
              </a:r>
            </a:p>
          </p:txBody>
        </p:sp>
      </p:grpSp>
      <p:sp>
        <p:nvSpPr>
          <p:cNvPr id="81" name="Retângulo 27">
            <a:extLst>
              <a:ext uri="{FF2B5EF4-FFF2-40B4-BE49-F238E27FC236}">
                <a16:creationId xmlns:a16="http://schemas.microsoft.com/office/drawing/2014/main" id="{00A141FD-7905-C341-8044-BAD0442F0999}"/>
              </a:ext>
            </a:extLst>
          </p:cNvPr>
          <p:cNvSpPr/>
          <p:nvPr/>
        </p:nvSpPr>
        <p:spPr>
          <a:xfrm>
            <a:off x="4223685" y="2008695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Comentar, reagir, relembrar momentos</a:t>
            </a:r>
          </a:p>
        </p:txBody>
      </p:sp>
      <p:pic>
        <p:nvPicPr>
          <p:cNvPr id="82" name="Imagem 32" descr="Uma imagem contendo abajur&#10;&#10;Descrição gerada automaticamente">
            <a:extLst>
              <a:ext uri="{FF2B5EF4-FFF2-40B4-BE49-F238E27FC236}">
                <a16:creationId xmlns:a16="http://schemas.microsoft.com/office/drawing/2014/main" id="{AA489364-A6D0-E142-8D9F-B1B45325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57" y="2888349"/>
            <a:ext cx="667599" cy="667599"/>
          </a:xfrm>
          <a:prstGeom prst="rect">
            <a:avLst/>
          </a:prstGeom>
        </p:spPr>
      </p:pic>
      <p:sp>
        <p:nvSpPr>
          <p:cNvPr id="83" name="Retângulo 41">
            <a:extLst>
              <a:ext uri="{FF2B5EF4-FFF2-40B4-BE49-F238E27FC236}">
                <a16:creationId xmlns:a16="http://schemas.microsoft.com/office/drawing/2014/main" id="{DC519E48-D897-6741-97C1-AA7CB341F58E}"/>
              </a:ext>
            </a:extLst>
          </p:cNvPr>
          <p:cNvSpPr/>
          <p:nvPr/>
        </p:nvSpPr>
        <p:spPr>
          <a:xfrm>
            <a:off x="4223685" y="3766857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Esse dia foi muito divertido, saudades!</a:t>
            </a:r>
          </a:p>
        </p:txBody>
      </p:sp>
      <p:sp>
        <p:nvSpPr>
          <p:cNvPr id="84" name="Retângulo 42">
            <a:extLst>
              <a:ext uri="{FF2B5EF4-FFF2-40B4-BE49-F238E27FC236}">
                <a16:creationId xmlns:a16="http://schemas.microsoft.com/office/drawing/2014/main" id="{7312DCEE-8E6F-784E-94A5-99A3A792EF44}"/>
              </a:ext>
            </a:extLst>
          </p:cNvPr>
          <p:cNvSpPr/>
          <p:nvPr/>
        </p:nvSpPr>
        <p:spPr>
          <a:xfrm>
            <a:off x="4223685" y="4624644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85" name="Retângulo 43">
            <a:extLst>
              <a:ext uri="{FF2B5EF4-FFF2-40B4-BE49-F238E27FC236}">
                <a16:creationId xmlns:a16="http://schemas.microsoft.com/office/drawing/2014/main" id="{94C7B202-9F82-2B48-8179-8F7862039BA8}"/>
              </a:ext>
            </a:extLst>
          </p:cNvPr>
          <p:cNvSpPr/>
          <p:nvPr/>
        </p:nvSpPr>
        <p:spPr>
          <a:xfrm>
            <a:off x="4223685" y="5524686"/>
            <a:ext cx="2962145" cy="7023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Adicionar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stickers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na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86" name="Seta: Pentágono 44">
            <a:extLst>
              <a:ext uri="{FF2B5EF4-FFF2-40B4-BE49-F238E27FC236}">
                <a16:creationId xmlns:a16="http://schemas.microsoft.com/office/drawing/2014/main" id="{BB296B99-AB15-D74A-B1CE-649B8ED74083}"/>
              </a:ext>
            </a:extLst>
          </p:cNvPr>
          <p:cNvSpPr/>
          <p:nvPr/>
        </p:nvSpPr>
        <p:spPr>
          <a:xfrm>
            <a:off x="7388550" y="1129613"/>
            <a:ext cx="3756667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5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Compartilhar</a:t>
            </a:r>
          </a:p>
        </p:txBody>
      </p:sp>
      <p:sp>
        <p:nvSpPr>
          <p:cNvPr id="87" name="Retângulo 45">
            <a:extLst>
              <a:ext uri="{FF2B5EF4-FFF2-40B4-BE49-F238E27FC236}">
                <a16:creationId xmlns:a16="http://schemas.microsoft.com/office/drawing/2014/main" id="{0407A7BE-3530-A044-A8B9-E092AF951414}"/>
              </a:ext>
            </a:extLst>
          </p:cNvPr>
          <p:cNvSpPr/>
          <p:nvPr/>
        </p:nvSpPr>
        <p:spPr>
          <a:xfrm>
            <a:off x="7388295" y="2008695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Indica o Remember para seus amigos </a:t>
            </a:r>
          </a:p>
        </p:txBody>
      </p:sp>
      <p:pic>
        <p:nvPicPr>
          <p:cNvPr id="88" name="Imagem 46" descr="Uma imagem contendo abajur&#10;&#10;Descrição gerada automaticamente">
            <a:extLst>
              <a:ext uri="{FF2B5EF4-FFF2-40B4-BE49-F238E27FC236}">
                <a16:creationId xmlns:a16="http://schemas.microsoft.com/office/drawing/2014/main" id="{7F26536A-0D30-1A4D-BB00-5C33CD62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92" y="2905295"/>
            <a:ext cx="667599" cy="667599"/>
          </a:xfrm>
          <a:prstGeom prst="rect">
            <a:avLst/>
          </a:prstGeom>
        </p:spPr>
      </p:pic>
      <p:sp>
        <p:nvSpPr>
          <p:cNvPr id="89" name="Retângulo 47">
            <a:extLst>
              <a:ext uri="{FF2B5EF4-FFF2-40B4-BE49-F238E27FC236}">
                <a16:creationId xmlns:a16="http://schemas.microsoft.com/office/drawing/2014/main" id="{1FF7497F-17D4-604E-A790-BAF9A34DA1DA}"/>
              </a:ext>
            </a:extLst>
          </p:cNvPr>
          <p:cNvSpPr/>
          <p:nvPr/>
        </p:nvSpPr>
        <p:spPr>
          <a:xfrm>
            <a:off x="7388295" y="3766857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Meus amigos e familiares precisam conhecer e fazer parte dessa rede</a:t>
            </a:r>
          </a:p>
        </p:txBody>
      </p:sp>
      <p:sp>
        <p:nvSpPr>
          <p:cNvPr id="90" name="Retângulo 48">
            <a:extLst>
              <a:ext uri="{FF2B5EF4-FFF2-40B4-BE49-F238E27FC236}">
                <a16:creationId xmlns:a16="http://schemas.microsoft.com/office/drawing/2014/main" id="{82B77F49-3F64-0C46-A5A1-24FA81E2DC4C}"/>
              </a:ext>
            </a:extLst>
          </p:cNvPr>
          <p:cNvSpPr/>
          <p:nvPr/>
        </p:nvSpPr>
        <p:spPr>
          <a:xfrm>
            <a:off x="7388295" y="4624644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Boca-a-boca e redes sociais</a:t>
            </a:r>
          </a:p>
        </p:txBody>
      </p:sp>
      <p:sp>
        <p:nvSpPr>
          <p:cNvPr id="91" name="Retângulo 49">
            <a:extLst>
              <a:ext uri="{FF2B5EF4-FFF2-40B4-BE49-F238E27FC236}">
                <a16:creationId xmlns:a16="http://schemas.microsoft.com/office/drawing/2014/main" id="{B4D53793-45F4-614D-80C1-A82B2668D22D}"/>
              </a:ext>
            </a:extLst>
          </p:cNvPr>
          <p:cNvSpPr/>
          <p:nvPr/>
        </p:nvSpPr>
        <p:spPr>
          <a:xfrm>
            <a:off x="7382260" y="5524686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Função de compartilhamento da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em outras redes sociais</a:t>
            </a:r>
          </a:p>
        </p:txBody>
      </p:sp>
      <p:pic>
        <p:nvPicPr>
          <p:cNvPr id="92" name="Imagem 50" descr="Uma imagem contendo abajur, luz&#10;&#10;Descrição gerada automaticamente">
            <a:extLst>
              <a:ext uri="{FF2B5EF4-FFF2-40B4-BE49-F238E27FC236}">
                <a16:creationId xmlns:a16="http://schemas.microsoft.com/office/drawing/2014/main" id="{60168CAC-0FB2-FB4F-AFCE-2C0458FA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77" y="2905295"/>
            <a:ext cx="667599" cy="6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103674" y="492888"/>
            <a:ext cx="10087875" cy="6115172"/>
            <a:chOff x="266739" y="18743"/>
            <a:chExt cx="11671426" cy="7075104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172180" y="20543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140429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283332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172180" y="18743"/>
              <a:ext cx="2829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721487"/>
              <a:ext cx="2860698" cy="137236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680518"/>
              <a:ext cx="2829315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722985"/>
              <a:ext cx="2860697" cy="1352543"/>
              <a:chOff x="2273814" y="5710663"/>
              <a:chExt cx="2860697" cy="1352543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710663"/>
                <a:ext cx="2860697" cy="135254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774574"/>
                <a:ext cx="2829315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6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244856"/>
            <a:ext cx="12192000" cy="636828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180" y="1550460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6403145" y="4176204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881011" y="1153271"/>
            <a:ext cx="4535427" cy="45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quarto casa">
            <a:extLst>
              <a:ext uri="{FF2B5EF4-FFF2-40B4-BE49-F238E27FC236}">
                <a16:creationId xmlns:a16="http://schemas.microsoft.com/office/drawing/2014/main" id="{0EF70C1E-7414-4159-9E9B-3B7B24DA2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7787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7477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7477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7477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7477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11229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11229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11229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622</Words>
  <Application>Microsoft Macintosh PowerPoint</Application>
  <PresentationFormat>Widescreen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Dubai Light</vt:lpstr>
      <vt:lpstr>Montserrat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365</cp:revision>
  <dcterms:created xsi:type="dcterms:W3CDTF">2019-11-06T20:27:11Z</dcterms:created>
  <dcterms:modified xsi:type="dcterms:W3CDTF">2019-12-04T19:04:21Z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